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300" r:id="rId3"/>
    <p:sldId id="298" r:id="rId4"/>
    <p:sldId id="301" r:id="rId5"/>
    <p:sldId id="257" r:id="rId6"/>
    <p:sldId id="302" r:id="rId7"/>
    <p:sldId id="303" r:id="rId8"/>
    <p:sldId id="307" r:id="rId9"/>
    <p:sldId id="259" r:id="rId10"/>
    <p:sldId id="308" r:id="rId11"/>
    <p:sldId id="306" r:id="rId12"/>
    <p:sldId id="267" r:id="rId13"/>
    <p:sldId id="269" r:id="rId14"/>
    <p:sldId id="270" r:id="rId15"/>
    <p:sldId id="274" r:id="rId16"/>
    <p:sldId id="275" r:id="rId17"/>
    <p:sldId id="285" r:id="rId18"/>
    <p:sldId id="286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NSS Volunteers at</a:t>
            </a:r>
          </a:p>
          <a:p>
            <a:pPr algn="ctr" eaLnBrk="0" hangingPunct="0">
              <a:defRPr/>
            </a:pPr>
            <a:r>
              <a:rPr lang="en-US" sz="3200" b="1" kern="0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Health </a:t>
            </a:r>
            <a:r>
              <a:rPr lang="en-US" sz="3200" b="1" kern="0" dirty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Awareness Camps</a:t>
            </a:r>
          </a:p>
        </p:txBody>
      </p:sp>
      <p:pic>
        <p:nvPicPr>
          <p:cNvPr id="143362" name="Picture 2" descr="C:\Users\DELL\Desktop\extra phoyos\Picture1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5" y="1752600"/>
            <a:ext cx="3298653" cy="1960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63" name="Picture 3" descr="C:\Users\DELL\Desktop\extra phoyos\Pictur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6991" y="1823452"/>
            <a:ext cx="2767009" cy="2009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66" name="Picture 6" descr="C:\Users\DELL\Desktop\extra phoyos\Picture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4" y="1772372"/>
            <a:ext cx="3162296" cy="1895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67" name="Picture 7" descr="C:\Users\DELL\Desktop\extra phoyos\Picture19.jpg"/>
          <p:cNvPicPr>
            <a:picLocks noChangeAspect="1" noChangeArrowheads="1"/>
          </p:cNvPicPr>
          <p:nvPr/>
        </p:nvPicPr>
        <p:blipFill>
          <a:blip r:embed="rId5"/>
          <a:srcRect r="12500"/>
          <a:stretch>
            <a:fillRect/>
          </a:stretch>
        </p:blipFill>
        <p:spPr bwMode="auto">
          <a:xfrm>
            <a:off x="2971800" y="3733800"/>
            <a:ext cx="320040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68" name="Picture 8" descr="C:\Users\DELL\Desktop\extra phoyos\Picture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7409" y="3810000"/>
            <a:ext cx="304659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C:\Users\DELL\Desktop\extra phoyos\Picture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810000"/>
            <a:ext cx="3046591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10" name="Picture 9" descr="HEA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152400"/>
            <a:ext cx="6858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86800" cy="11430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World Environment Day Celebration at PCPS</a:t>
            </a:r>
          </a:p>
        </p:txBody>
      </p:sp>
      <p:pic>
        <p:nvPicPr>
          <p:cNvPr id="41987" name="Content Placeholder 8" descr="DSC_1143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93743" y="4457700"/>
            <a:ext cx="3240657" cy="2247900"/>
          </a:xfrm>
          <a:effectLst>
            <a:softEdge rad="112500"/>
          </a:effectLst>
        </p:spPr>
      </p:pic>
      <p:pic>
        <p:nvPicPr>
          <p:cNvPr id="41988" name="Content Placeholder 12" descr="DSC_116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1057753"/>
            <a:ext cx="3048000" cy="2018083"/>
          </a:xfrm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8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7" name="Picture 3" descr="E:\ENTERTAINMENT\photos\pic 15.09.15\extras\Picture 646.jpg"/>
          <p:cNvPicPr>
            <a:picLocks noChangeAspect="1" noChangeArrowheads="1"/>
          </p:cNvPicPr>
          <p:nvPr/>
        </p:nvPicPr>
        <p:blipFill>
          <a:blip r:embed="rId4"/>
          <a:srcRect r="5629"/>
          <a:stretch>
            <a:fillRect/>
          </a:stretch>
        </p:blipFill>
        <p:spPr bwMode="auto">
          <a:xfrm>
            <a:off x="511200" y="4381500"/>
            <a:ext cx="38322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ENTERTAINMENT\photos\pic 15.09.15\extras\Picture 64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990600"/>
            <a:ext cx="3391877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E:\ENTERTAINMENT\photos\pic 15.09.15\extras\Picture 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8531" y="2209800"/>
            <a:ext cx="2566938" cy="1449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E:\ENTERTAINMENT\Suresh photos\photos\IMG-20150605-WA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3810000"/>
            <a:ext cx="1409700" cy="187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HEAD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0" y="152400"/>
            <a:ext cx="533400" cy="60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2499295" y="3471863"/>
            <a:ext cx="4130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NSS Volunteers on 5</a:t>
            </a:r>
            <a:r>
              <a:rPr lang="en-US" sz="2800" baseline="300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2800" dirty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 smtClean="0">
                <a:ea typeface="Arial" pitchFamily="34" charset="0"/>
              </a:rPr>
              <a:t> </a:t>
            </a:r>
            <a:r>
              <a:rPr lang="en-US" sz="28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June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5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52400" y="715963"/>
            <a:ext cx="4876800" cy="1417637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Facilities for Extra –Curricular activities</a:t>
            </a:r>
            <a:endParaRPr lang="en-US" sz="36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5235" name="Picture 3" descr="C:\Users\hp\AppData\Local\Microsoft\Windows\INetCache\Content.Word\20170103_0934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0"/>
            <a:ext cx="35052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4" descr="C:\Users\hp\AppData\Local\Microsoft\Windows\INetCache\Content.Word\20170104_092539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5638800" y="22860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Rectangle 7"/>
          <p:cNvSpPr>
            <a:spLocks noChangeArrowheads="1"/>
          </p:cNvSpPr>
          <p:nvPr/>
        </p:nvSpPr>
        <p:spPr bwMode="auto">
          <a:xfrm>
            <a:off x="152400" y="2600325"/>
            <a:ext cx="5410200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2388" indent="15875">
              <a:lnSpc>
                <a:spcPts val="5600"/>
              </a:lnSpc>
              <a:spcBef>
                <a:spcPts val="1200"/>
              </a:spcBef>
            </a:pPr>
            <a:r>
              <a:rPr lang="en-US" sz="2800" dirty="0" smtClean="0">
                <a:solidFill>
                  <a:srgbClr val="002060"/>
                </a:solidFill>
                <a:latin typeface="Arial Rounded MT Bold" pitchFamily="34" charset="0"/>
              </a:rPr>
              <a:t>PCPS organizes regular </a:t>
            </a:r>
            <a:r>
              <a:rPr lang="en-US" sz="2800" dirty="0">
                <a:solidFill>
                  <a:srgbClr val="002060"/>
                </a:solidFill>
                <a:latin typeface="Arial Rounded MT Bold" pitchFamily="34" charset="0"/>
              </a:rPr>
              <a:t>fitness related program like physical activities, </a:t>
            </a:r>
            <a:r>
              <a:rPr lang="en-US" sz="2800" dirty="0" err="1">
                <a:solidFill>
                  <a:srgbClr val="002060"/>
                </a:solidFill>
                <a:latin typeface="Arial Rounded MT Bold" pitchFamily="34" charset="0"/>
              </a:rPr>
              <a:t>Zumba</a:t>
            </a:r>
            <a:r>
              <a:rPr lang="en-US" sz="2800" dirty="0">
                <a:solidFill>
                  <a:srgbClr val="002060"/>
                </a:solidFill>
                <a:latin typeface="Arial Rounded MT Bold" pitchFamily="34" charset="0"/>
              </a:rPr>
              <a:t>, Mediation &amp; Yoga classes etc</a:t>
            </a:r>
          </a:p>
        </p:txBody>
      </p:sp>
      <p:pic>
        <p:nvPicPr>
          <p:cNvPr id="95238" name="Picture 9" descr="C:\Users\DELL\Desktop\p\IMG-20170620-WA0026.jpg"/>
          <p:cNvPicPr>
            <a:picLocks noChangeAspect="1" noChangeArrowheads="1"/>
          </p:cNvPicPr>
          <p:nvPr/>
        </p:nvPicPr>
        <p:blipFill>
          <a:blip r:embed="rId4">
            <a:lum bright="10000" contrast="-10000"/>
          </a:blip>
          <a:srcRect l="8000" t="6667" b="21333"/>
          <a:stretch>
            <a:fillRect/>
          </a:stretch>
        </p:blipFill>
        <p:spPr bwMode="auto">
          <a:xfrm>
            <a:off x="5638800" y="45720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5239" name="Straight Connector 10"/>
          <p:cNvCxnSpPr>
            <a:cxnSpLocks noChangeShapeType="1"/>
          </p:cNvCxnSpPr>
          <p:nvPr/>
        </p:nvCxnSpPr>
        <p:spPr bwMode="auto">
          <a:xfrm rot="5400000">
            <a:off x="2189163" y="3427412"/>
            <a:ext cx="6858000" cy="3175"/>
          </a:xfrm>
          <a:prstGeom prst="line">
            <a:avLst/>
          </a:prstGeom>
          <a:noFill/>
          <a:ln w="57150" algn="ctr">
            <a:solidFill>
              <a:srgbClr val="002060"/>
            </a:solidFill>
            <a:round/>
            <a:headEnd/>
            <a:tailEnd/>
          </a:ln>
        </p:spPr>
      </p:cxn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DELL\Desktop\nsss p\DSC_13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51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 descr="C:\Users\DELL\Desktop\nsss p\DSC_14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3451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 descr="C:\Users\DELL\Desktop\nsss p\IMG_20171113_170855.jpg"/>
          <p:cNvPicPr>
            <a:picLocks noChangeAspect="1" noChangeArrowheads="1"/>
          </p:cNvPicPr>
          <p:nvPr/>
        </p:nvPicPr>
        <p:blipFill>
          <a:blip r:embed="rId4"/>
          <a:srcRect t="14706"/>
          <a:stretch>
            <a:fillRect/>
          </a:stretch>
        </p:blipFill>
        <p:spPr bwMode="auto">
          <a:xfrm>
            <a:off x="0" y="2286000"/>
            <a:ext cx="3505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 descr="C:\Users\DELL\Desktop\nsss p\IMG_20171116_175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8" descr="C:\Users\DELL\Desktop\nsss p\DSC_1581.jpg"/>
          <p:cNvPicPr>
            <a:picLocks noChangeAspect="1" noChangeArrowheads="1"/>
          </p:cNvPicPr>
          <p:nvPr/>
        </p:nvPicPr>
        <p:blipFill>
          <a:blip r:embed="rId6"/>
          <a:srcRect l="2403"/>
          <a:stretch>
            <a:fillRect/>
          </a:stretch>
        </p:blipFill>
        <p:spPr bwMode="auto">
          <a:xfrm>
            <a:off x="3429000" y="2284413"/>
            <a:ext cx="31242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10" descr="C:\Users\DELL\Desktop\nsss p\IMG-20171112-WA0081.jpg"/>
          <p:cNvPicPr>
            <a:picLocks noChangeAspect="1" noChangeArrowheads="1"/>
          </p:cNvPicPr>
          <p:nvPr/>
        </p:nvPicPr>
        <p:blipFill>
          <a:blip r:embed="rId7"/>
          <a:srcRect l="34868" t="6897"/>
          <a:stretch>
            <a:fillRect/>
          </a:stretch>
        </p:blipFill>
        <p:spPr bwMode="auto">
          <a:xfrm>
            <a:off x="6491288" y="2286000"/>
            <a:ext cx="26527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11" descr="C:\Users\DELL\Desktop\nsss p\IMG-20171115-WA0116.jpg"/>
          <p:cNvPicPr>
            <a:picLocks noChangeAspect="1" noChangeArrowheads="1"/>
          </p:cNvPicPr>
          <p:nvPr/>
        </p:nvPicPr>
        <p:blipFill>
          <a:blip r:embed="rId8"/>
          <a:srcRect t="8492" b="20755"/>
          <a:stretch>
            <a:fillRect/>
          </a:stretch>
        </p:blipFill>
        <p:spPr bwMode="auto">
          <a:xfrm>
            <a:off x="6881813" y="0"/>
            <a:ext cx="22621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12" descr="C:\Users\DELL\Desktop\nsss p\IMG-20171115-WA0160.jpg"/>
          <p:cNvPicPr>
            <a:picLocks noChangeAspect="1" noChangeArrowheads="1"/>
          </p:cNvPicPr>
          <p:nvPr/>
        </p:nvPicPr>
        <p:blipFill>
          <a:blip r:embed="rId9"/>
          <a:srcRect l="30000"/>
          <a:stretch>
            <a:fillRect/>
          </a:stretch>
        </p:blipFill>
        <p:spPr bwMode="auto">
          <a:xfrm>
            <a:off x="6477000" y="44958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 rot="20973210">
            <a:off x="2392693" y="1951324"/>
            <a:ext cx="451474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One week NSS Camp @</a:t>
            </a:r>
            <a:b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</a:br>
            <a:r>
              <a:rPr lang="en-US" sz="2400" b="1" dirty="0" err="1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Sukhi-sewaniya</a:t>
            </a:r>
            <a: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 Village </a:t>
            </a:r>
            <a:endParaRPr lang="en-US" sz="2400" b="1" dirty="0">
              <a:ln w="11430"/>
              <a:solidFill>
                <a:srgbClr val="66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Arial" pitchFamily="34" charset="0"/>
            </a:endParaRPr>
          </a:p>
        </p:txBody>
      </p:sp>
      <p:pic>
        <p:nvPicPr>
          <p:cNvPr id="136203" name="Picture 13" descr="C:\Users\DELL\Desktop\nsss p\IMG-20171117-WA0106.jpg"/>
          <p:cNvPicPr>
            <a:picLocks noChangeAspect="1" noChangeArrowheads="1"/>
          </p:cNvPicPr>
          <p:nvPr/>
        </p:nvPicPr>
        <p:blipFill>
          <a:blip r:embed="rId10"/>
          <a:srcRect b="9091"/>
          <a:stretch>
            <a:fillRect/>
          </a:stretch>
        </p:blipFill>
        <p:spPr bwMode="auto">
          <a:xfrm>
            <a:off x="0" y="44958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8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8244" name="Picture 3" descr="E:\NSS CAMP 12.11.17 TO 17.11.17\photo nss\NSS Camp sukhisewaniya 12to18 Nov 2017\18-11-2017\DSC_1925.jpg"/>
          <p:cNvPicPr>
            <a:picLocks noChangeAspect="1" noChangeArrowheads="1"/>
          </p:cNvPicPr>
          <p:nvPr/>
        </p:nvPicPr>
        <p:blipFill>
          <a:blip r:embed="rId2"/>
          <a:srcRect l="6624"/>
          <a:stretch>
            <a:fillRect/>
          </a:stretch>
        </p:blipFill>
        <p:spPr bwMode="auto">
          <a:xfrm>
            <a:off x="0" y="0"/>
            <a:ext cx="32226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 descr="E:\NSS CAMP 12.11.17 TO 17.11.17\photo nss\NSS Camp sukhisewaniya 12to18 Nov 2017\18-11-2017\DSC_19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4572000"/>
            <a:ext cx="3451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6" name="Picture 6" descr="E:\NSS CAMP 12.11.17 TO 17.11.17\photo nss\NSS Camp sukhisewaniya 12to18 Nov 2017\18-11-2017\DSC_2004.jpg"/>
          <p:cNvPicPr>
            <a:picLocks noChangeAspect="1" noChangeArrowheads="1"/>
          </p:cNvPicPr>
          <p:nvPr/>
        </p:nvPicPr>
        <p:blipFill>
          <a:blip r:embed="rId4"/>
          <a:srcRect l="13248" r="11688"/>
          <a:stretch>
            <a:fillRect/>
          </a:stretch>
        </p:blipFill>
        <p:spPr bwMode="auto">
          <a:xfrm>
            <a:off x="0" y="4572000"/>
            <a:ext cx="2590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7" name="Picture 7" descr="E:\NSS CAMP 12.11.17 TO 17.11.17\photo nss\NSS Camp sukhisewaniya 12to18 Nov 2017\18-11-2017\DSC_2200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 t="26968" b="24319"/>
          <a:stretch>
            <a:fillRect/>
          </a:stretch>
        </p:blipFill>
        <p:spPr bwMode="auto">
          <a:xfrm>
            <a:off x="0" y="2292350"/>
            <a:ext cx="63246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8" name="Picture 8" descr="E:\NSS CAMP 12.11.17 TO 17.11.17\photo nss\NSS Camp sukhisewaniya 12to18 Nov 2017\18-11-2017\DSC_2205.jp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 l="24387" t="9149" r="9415"/>
          <a:stretch>
            <a:fillRect/>
          </a:stretch>
        </p:blipFill>
        <p:spPr bwMode="auto">
          <a:xfrm>
            <a:off x="5257800" y="2286000"/>
            <a:ext cx="2397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9" name="Picture 9" descr="E:\NSS CAMP 12.11.17 TO 17.11.17\photo nss\NSS Camp sukhisewaniya 12to18 Nov 2017\18-11-2017\DSC_2209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 l="32413" t="6569" r="35118"/>
          <a:stretch>
            <a:fillRect/>
          </a:stretch>
        </p:blipFill>
        <p:spPr bwMode="auto">
          <a:xfrm>
            <a:off x="6324600" y="-19050"/>
            <a:ext cx="1143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0" name="Picture 10" descr="E:\NSS CAMP 12.11.17 TO 17.11.17\photo nss\NSS Camp sukhisewaniya 12to18 Nov 2017\18-11-2017\DSC_2219.jpg"/>
          <p:cNvPicPr>
            <a:picLocks noChangeAspect="1" noChangeArrowheads="1"/>
          </p:cNvPicPr>
          <p:nvPr/>
        </p:nvPicPr>
        <p:blipFill>
          <a:blip r:embed="rId8">
            <a:lum bright="10000"/>
          </a:blip>
          <a:srcRect l="20914" r="23619"/>
          <a:stretch>
            <a:fillRect/>
          </a:stretch>
        </p:blipFill>
        <p:spPr bwMode="auto">
          <a:xfrm>
            <a:off x="7391400" y="0"/>
            <a:ext cx="1752600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Picture 11" descr="E:\NSS CAMP 12.11.17 TO 17.11.17\photo nss\NSS Camp sukhisewaniya 12to18 Nov 2017\18-11-2017\DSC_2221.jpg"/>
          <p:cNvPicPr>
            <a:picLocks noChangeAspect="1" noChangeArrowheads="1"/>
          </p:cNvPicPr>
          <p:nvPr/>
        </p:nvPicPr>
        <p:blipFill>
          <a:blip r:embed="rId9">
            <a:lum bright="10000"/>
          </a:blip>
          <a:srcRect l="40530" r="12796"/>
          <a:stretch>
            <a:fillRect/>
          </a:stretch>
        </p:blipFill>
        <p:spPr bwMode="auto">
          <a:xfrm>
            <a:off x="7535863" y="2286000"/>
            <a:ext cx="160813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2" name="Picture 12" descr="E:\NSS CAMP 12.11.17 TO 17.11.17\photo nss\NSS Camp sukhisewaniya 12to18 Nov 2017\18-11-2017\DSC_2092.jpg"/>
          <p:cNvPicPr>
            <a:picLocks noChangeAspect="1" noChangeArrowheads="1"/>
          </p:cNvPicPr>
          <p:nvPr/>
        </p:nvPicPr>
        <p:blipFill>
          <a:blip r:embed="rId10"/>
          <a:srcRect t="9418"/>
          <a:stretch>
            <a:fillRect/>
          </a:stretch>
        </p:blipFill>
        <p:spPr bwMode="auto">
          <a:xfrm>
            <a:off x="2514600" y="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 rot="20973210">
            <a:off x="2392693" y="1951324"/>
            <a:ext cx="451474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One week NSS Camp @</a:t>
            </a:r>
            <a:br>
              <a:rPr lang="en-US" sz="2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</a:br>
            <a:r>
              <a:rPr lang="en-US" sz="2400" b="1" dirty="0" err="1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Sukhi-sewaniya</a:t>
            </a:r>
            <a:r>
              <a:rPr lang="en-US" sz="24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 Village </a:t>
            </a:r>
            <a:endParaRPr lang="en-US" sz="2400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Arial" pitchFamily="34" charset="0"/>
            </a:endParaRPr>
          </a:p>
        </p:txBody>
      </p:sp>
      <p:pic>
        <p:nvPicPr>
          <p:cNvPr id="138254" name="Picture 16" descr="D:\NSS Camp sukhisewaniya 12to18 Nov 2017\DSC_1517.jpg"/>
          <p:cNvPicPr>
            <a:picLocks noChangeAspect="1" noChangeArrowheads="1"/>
          </p:cNvPicPr>
          <p:nvPr/>
        </p:nvPicPr>
        <p:blipFill>
          <a:blip r:embed="rId11"/>
          <a:srcRect l="2222" r="8888" b="10065"/>
          <a:stretch>
            <a:fillRect/>
          </a:stretch>
        </p:blipFill>
        <p:spPr bwMode="auto">
          <a:xfrm>
            <a:off x="5715000" y="4560888"/>
            <a:ext cx="3429000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9268" name="Picture 2" descr="D:\NSS Camp sukhisewaniya 12to18 Nov 2017\DSC_2292.jpg"/>
          <p:cNvPicPr>
            <a:picLocks noChangeAspect="1" noChangeArrowheads="1"/>
          </p:cNvPicPr>
          <p:nvPr/>
        </p:nvPicPr>
        <p:blipFill>
          <a:blip r:embed="rId2"/>
          <a:srcRect l="2856" t="4443" r="12511"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2200" y="388203"/>
            <a:ext cx="451474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One week NSS Camp @</a:t>
            </a:r>
            <a:br>
              <a:rPr lang="en-US" sz="2400" b="1" dirty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</a:br>
            <a:r>
              <a:rPr lang="en-US" sz="2400" b="1" dirty="0" err="1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Sukhi-sewaniya</a:t>
            </a:r>
            <a:r>
              <a:rPr lang="en-US" sz="2400" b="1" dirty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 Village </a:t>
            </a:r>
            <a:endParaRPr lang="en-US" sz="2400" b="1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IMG-20170617-WA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Content Placeholder 3" descr="IMG-20161219-WA0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Content Placeholder 3" descr="IMG-20161219-WA00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17" descr="D:\Others\E\Photos 13-10-2012\JOY OF GIVING\DSC_6377.JPG"/>
          <p:cNvPicPr>
            <a:picLocks noChangeAspect="1" noChangeArrowheads="1"/>
          </p:cNvPicPr>
          <p:nvPr/>
        </p:nvPicPr>
        <p:blipFill>
          <a:blip r:embed="rId5"/>
          <a:srcRect l="4694" r="12996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86000" y="1905000"/>
            <a:ext cx="4572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Arial" pitchFamily="34" charset="0"/>
              </a:rPr>
              <a:t>“JOY OF GIVING”</a:t>
            </a:r>
            <a:r>
              <a:rPr lang="en-US" sz="2800" kern="0" dirty="0">
                <a:solidFill>
                  <a:schemeClr val="tx2"/>
                </a:solidFill>
                <a:ea typeface="Arial" pitchFamily="34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Arial" pitchFamily="34" charset="0"/>
              </a:rPr>
            </a:br>
            <a:endParaRPr lang="en-US" sz="2800" dirty="0">
              <a:ea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2688" y="3244850"/>
            <a:ext cx="4176712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</a:rPr>
              <a:t>Organized by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</a:rPr>
              <a:t>NSS Girls &amp; Boys Units</a:t>
            </a:r>
            <a:endParaRPr lang="en-US" sz="2800" b="1" dirty="0">
              <a:solidFill>
                <a:schemeClr val="bg1"/>
              </a:solidFill>
              <a:ea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C:\Users\DELL\Desktop\nsss p\DSC_13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451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5" name="Picture 3" descr="C:\Users\DELL\Desktop\nsss p\DSC_14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0"/>
            <a:ext cx="3451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 descr="C:\Users\DELL\Desktop\nsss p\IMG_20171113_170855.jpg"/>
          <p:cNvPicPr>
            <a:picLocks noChangeAspect="1" noChangeArrowheads="1"/>
          </p:cNvPicPr>
          <p:nvPr/>
        </p:nvPicPr>
        <p:blipFill>
          <a:blip r:embed="rId4"/>
          <a:srcRect t="14706"/>
          <a:stretch>
            <a:fillRect/>
          </a:stretch>
        </p:blipFill>
        <p:spPr bwMode="auto">
          <a:xfrm>
            <a:off x="0" y="2286000"/>
            <a:ext cx="35052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 descr="C:\Users\DELL\Desktop\nsss p\IMG_20171116_1751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495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8" name="Picture 8" descr="C:\Users\DELL\Desktop\nsss p\DSC_1581.jpg"/>
          <p:cNvPicPr>
            <a:picLocks noChangeAspect="1" noChangeArrowheads="1"/>
          </p:cNvPicPr>
          <p:nvPr/>
        </p:nvPicPr>
        <p:blipFill>
          <a:blip r:embed="rId6"/>
          <a:srcRect l="2403"/>
          <a:stretch>
            <a:fillRect/>
          </a:stretch>
        </p:blipFill>
        <p:spPr bwMode="auto">
          <a:xfrm>
            <a:off x="3429000" y="2284413"/>
            <a:ext cx="31242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9" name="Picture 10" descr="C:\Users\DELL\Desktop\nsss p\IMG-20171112-WA0081.jpg"/>
          <p:cNvPicPr>
            <a:picLocks noChangeAspect="1" noChangeArrowheads="1"/>
          </p:cNvPicPr>
          <p:nvPr/>
        </p:nvPicPr>
        <p:blipFill>
          <a:blip r:embed="rId7"/>
          <a:srcRect l="34868" t="6897"/>
          <a:stretch>
            <a:fillRect/>
          </a:stretch>
        </p:blipFill>
        <p:spPr bwMode="auto">
          <a:xfrm>
            <a:off x="6491288" y="2286000"/>
            <a:ext cx="26527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0" name="Picture 11" descr="C:\Users\DELL\Desktop\nsss p\IMG-20171115-WA0116.jpg"/>
          <p:cNvPicPr>
            <a:picLocks noChangeAspect="1" noChangeArrowheads="1"/>
          </p:cNvPicPr>
          <p:nvPr/>
        </p:nvPicPr>
        <p:blipFill>
          <a:blip r:embed="rId8"/>
          <a:srcRect t="8492" b="20755"/>
          <a:stretch>
            <a:fillRect/>
          </a:stretch>
        </p:blipFill>
        <p:spPr bwMode="auto">
          <a:xfrm>
            <a:off x="6881813" y="0"/>
            <a:ext cx="22621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1" name="Picture 12" descr="C:\Users\DELL\Desktop\nsss p\IMG-20171115-WA0160.jpg"/>
          <p:cNvPicPr>
            <a:picLocks noChangeAspect="1" noChangeArrowheads="1"/>
          </p:cNvPicPr>
          <p:nvPr/>
        </p:nvPicPr>
        <p:blipFill>
          <a:blip r:embed="rId9"/>
          <a:srcRect l="30000"/>
          <a:stretch>
            <a:fillRect/>
          </a:stretch>
        </p:blipFill>
        <p:spPr bwMode="auto">
          <a:xfrm>
            <a:off x="6477000" y="4495800"/>
            <a:ext cx="2667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 rot="20973210">
            <a:off x="2392693" y="1951324"/>
            <a:ext cx="4514747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One week NSS Camp @</a:t>
            </a:r>
            <a:b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</a:br>
            <a:r>
              <a:rPr lang="en-US" sz="2400" b="1" dirty="0" err="1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Sukhi-sewaniya</a:t>
            </a:r>
            <a:r>
              <a:rPr lang="en-US" sz="2400" b="1" dirty="0">
                <a:ln w="11430"/>
                <a:solidFill>
                  <a:srgbClr val="6699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oper Black" pitchFamily="18" charset="0"/>
                <a:ea typeface="Arial" pitchFamily="34" charset="0"/>
              </a:rPr>
              <a:t> Village </a:t>
            </a:r>
            <a:endParaRPr lang="en-US" sz="2400" b="1" dirty="0">
              <a:ln w="11430"/>
              <a:solidFill>
                <a:srgbClr val="6699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Arial" pitchFamily="34" charset="0"/>
            </a:endParaRPr>
          </a:p>
        </p:txBody>
      </p:sp>
      <p:pic>
        <p:nvPicPr>
          <p:cNvPr id="136203" name="Picture 13" descr="C:\Users\DELL\Desktop\nsss p\IMG-20171117-WA0106.jpg"/>
          <p:cNvPicPr>
            <a:picLocks noChangeAspect="1" noChangeArrowheads="1"/>
          </p:cNvPicPr>
          <p:nvPr/>
        </p:nvPicPr>
        <p:blipFill>
          <a:blip r:embed="rId10"/>
          <a:srcRect b="9091"/>
          <a:stretch>
            <a:fillRect/>
          </a:stretch>
        </p:blipFill>
        <p:spPr bwMode="auto">
          <a:xfrm>
            <a:off x="0" y="44958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6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6436" name="Picture 3" descr="C:\Users\DELL\Desktop\nsss p\IMG-20171114-WA0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4648200"/>
            <a:ext cx="3055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4" descr="C:\Users\DELL\Desktop\nsss p\IMG-20171115-WA0104.jpg"/>
          <p:cNvPicPr>
            <a:picLocks noChangeAspect="1" noChangeArrowheads="1"/>
          </p:cNvPicPr>
          <p:nvPr/>
        </p:nvPicPr>
        <p:blipFill>
          <a:blip r:embed="rId3"/>
          <a:srcRect b="30952"/>
          <a:stretch>
            <a:fillRect/>
          </a:stretch>
        </p:blipFill>
        <p:spPr bwMode="auto">
          <a:xfrm>
            <a:off x="6781800" y="4648200"/>
            <a:ext cx="24003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5" descr="C:\Users\DELL\Desktop\nsss p\IMG-20171115-WA0110 (1).jpg"/>
          <p:cNvPicPr>
            <a:picLocks noChangeAspect="1" noChangeArrowheads="1"/>
          </p:cNvPicPr>
          <p:nvPr/>
        </p:nvPicPr>
        <p:blipFill>
          <a:blip r:embed="rId4"/>
          <a:srcRect l="19354"/>
          <a:stretch>
            <a:fillRect/>
          </a:stretch>
        </p:blipFill>
        <p:spPr bwMode="auto">
          <a:xfrm>
            <a:off x="0" y="0"/>
            <a:ext cx="2540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6" descr="C:\Users\DELL\Desktop\nsss p\IMG-20171115-WA014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72350" y="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8" descr="C:\Users\DELL\Desktop\nsss p\IMG-20171115-WA022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38800" y="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1" name="Picture 9" descr="C:\Users\DELL\Desktop\nsss p\IMG-20171116-WA0145.jpg"/>
          <p:cNvPicPr>
            <a:picLocks noChangeAspect="1" noChangeArrowheads="1"/>
          </p:cNvPicPr>
          <p:nvPr/>
        </p:nvPicPr>
        <p:blipFill>
          <a:blip r:embed="rId7">
            <a:lum bright="10000"/>
          </a:blip>
          <a:srcRect/>
          <a:stretch>
            <a:fillRect/>
          </a:stretch>
        </p:blipFill>
        <p:spPr bwMode="auto">
          <a:xfrm>
            <a:off x="6019800" y="2366963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2" name="Picture 10" descr="C:\Users\DELL\Desktop\nsss p\IMG-20171116-WA015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4600" y="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3" name="Picture 11" descr="C:\Users\DELL\Desktop\nsss p\IMG-20171117-WA009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23622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4" name="Picture 12" descr="C:\Users\DELL\Desktop\nsss p\IMG-20171117-WA0098.jpg"/>
          <p:cNvPicPr>
            <a:picLocks noChangeAspect="1" noChangeArrowheads="1"/>
          </p:cNvPicPr>
          <p:nvPr/>
        </p:nvPicPr>
        <p:blipFill>
          <a:blip r:embed="rId10"/>
          <a:srcRect l="4453" t="10938" r="10938"/>
          <a:stretch>
            <a:fillRect/>
          </a:stretch>
        </p:blipFill>
        <p:spPr bwMode="auto">
          <a:xfrm>
            <a:off x="0" y="2362200"/>
            <a:ext cx="30480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5" name="Picture 16" descr="C:\Users\DELL\Desktop\nsss p\IMG-20171117-WA0019.jpg"/>
          <p:cNvPicPr>
            <a:picLocks noChangeAspect="1" noChangeArrowheads="1"/>
          </p:cNvPicPr>
          <p:nvPr/>
        </p:nvPicPr>
        <p:blipFill>
          <a:blip r:embed="rId11"/>
          <a:srcRect t="26530" r="5882"/>
          <a:stretch>
            <a:fillRect/>
          </a:stretch>
        </p:blipFill>
        <p:spPr bwMode="auto">
          <a:xfrm>
            <a:off x="0" y="4714875"/>
            <a:ext cx="3810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 rot="20379441">
            <a:off x="1735138" y="3371850"/>
            <a:ext cx="6018212" cy="4937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kern="0" dirty="0" err="1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Swachhata</a:t>
            </a:r>
            <a:r>
              <a:rPr lang="en-US" sz="2600" b="1" kern="0" dirty="0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-</a:t>
            </a:r>
            <a:r>
              <a:rPr lang="en-US" sz="2600" b="1" kern="0" dirty="0" err="1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Abhiyan</a:t>
            </a:r>
            <a:r>
              <a:rPr lang="en-US" sz="2600" b="1" kern="0" dirty="0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  at villages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7459" name="Picture 3" descr="C:\Users\DELL\Desktop\DESKTOP 06.01.18\DSC_9220.jpg"/>
          <p:cNvPicPr>
            <a:picLocks noChangeAspect="1" noChangeArrowheads="1"/>
          </p:cNvPicPr>
          <p:nvPr/>
        </p:nvPicPr>
        <p:blipFill>
          <a:blip r:embed="rId2"/>
          <a:srcRect l="3078" t="18301"/>
          <a:stretch>
            <a:fillRect/>
          </a:stretch>
        </p:blipFill>
        <p:spPr bwMode="auto">
          <a:xfrm>
            <a:off x="2593975" y="3200400"/>
            <a:ext cx="65500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7" descr="C:\Users\DELL\Desktop\news paper photograph2.jpg"/>
          <p:cNvPicPr>
            <a:picLocks noChangeAspect="1" noChangeArrowheads="1"/>
          </p:cNvPicPr>
          <p:nvPr/>
        </p:nvPicPr>
        <p:blipFill>
          <a:blip r:embed="rId3"/>
          <a:srcRect t="10204"/>
          <a:stretch>
            <a:fillRect/>
          </a:stretch>
        </p:blipFill>
        <p:spPr bwMode="auto">
          <a:xfrm>
            <a:off x="0" y="3165475"/>
            <a:ext cx="2971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Title 1"/>
          <p:cNvSpPr>
            <a:spLocks noGrp="1"/>
          </p:cNvSpPr>
          <p:nvPr>
            <p:ph type="title"/>
          </p:nvPr>
        </p:nvSpPr>
        <p:spPr>
          <a:xfrm>
            <a:off x="158750" y="274638"/>
            <a:ext cx="7219950" cy="1022350"/>
          </a:xfrm>
        </p:spPr>
        <p:txBody>
          <a:bodyPr/>
          <a:lstStyle/>
          <a:p>
            <a:endParaRPr lang="en-US" smtClean="0"/>
          </a:p>
        </p:txBody>
      </p:sp>
      <p:pic>
        <p:nvPicPr>
          <p:cNvPr id="147462" name="Picture 2" descr="C:\Users\DELL\Desktop\DESKTOP 06.01.18\DSC_92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1275" y="20638"/>
            <a:ext cx="4613275" cy="317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3" name="Picture 4" descr="C:\Users\DELL\Desktop\DESKTOP 06.01.18\DSC_92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0"/>
            <a:ext cx="4800600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4" name="Rectangle 7"/>
          <p:cNvSpPr>
            <a:spLocks noChangeArrowheads="1"/>
          </p:cNvSpPr>
          <p:nvPr/>
        </p:nvSpPr>
        <p:spPr bwMode="auto">
          <a:xfrm>
            <a:off x="2195513" y="2819400"/>
            <a:ext cx="33549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</a:rPr>
              <a:t>Road Safety Week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4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48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8484" name="Picture 5" descr="G:\ENTERTAINMENT\photos\PCPS NSS\NSS Day 24-09-2016\DSC_6099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4953000" y="3048000"/>
            <a:ext cx="4191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5" name="Picture 4" descr="G:\ENTERTAINMENT\photos\PCPS NSS\NSS Day 24-09-2016\DSC_6083.jp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0" y="3022600"/>
            <a:ext cx="5029200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6" name="Picture 10" descr="D:\NSS Camp sukhisewaniya 12to18 Nov 2017\DSC_1412.jpg"/>
          <p:cNvPicPr>
            <a:picLocks noChangeAspect="1" noChangeArrowheads="1"/>
          </p:cNvPicPr>
          <p:nvPr/>
        </p:nvPicPr>
        <p:blipFill>
          <a:blip r:embed="rId4"/>
          <a:srcRect l="5000" t="7549"/>
          <a:stretch>
            <a:fillRect/>
          </a:stretch>
        </p:blipFill>
        <p:spPr bwMode="auto">
          <a:xfrm>
            <a:off x="0" y="0"/>
            <a:ext cx="45720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87" name="Picture 11" descr="D:\NSS Camp sukhisewaniya 12to18 Nov 2017\DSC_1480.jpg"/>
          <p:cNvPicPr>
            <a:picLocks noChangeAspect="1" noChangeArrowheads="1"/>
          </p:cNvPicPr>
          <p:nvPr/>
        </p:nvPicPr>
        <p:blipFill>
          <a:blip r:embed="rId5"/>
          <a:srcRect t="4240" r="4762"/>
          <a:stretch>
            <a:fillRect/>
          </a:stretch>
        </p:blipFill>
        <p:spPr bwMode="auto">
          <a:xfrm>
            <a:off x="4572000" y="0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57200" y="2362200"/>
            <a:ext cx="8229600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600" b="1" kern="0" dirty="0" smtClean="0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PCPS - </a:t>
            </a:r>
            <a:r>
              <a:rPr lang="en-US" sz="2600" b="1" kern="0" dirty="0">
                <a:ln w="11430"/>
                <a:solidFill>
                  <a:srgbClr val="FFFF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rPr>
              <a:t>NSS Volunteers at Awareness Rally 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81000" y="350838"/>
            <a:ext cx="8229600" cy="15541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Adolescent Development Program</a:t>
            </a:r>
            <a:b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5525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Govt. Schools Adopted </a:t>
            </a:r>
          </a:p>
        </p:txBody>
      </p:sp>
      <p:pic>
        <p:nvPicPr>
          <p:cNvPr id="88066" name="Picture 2" descr="C:\Users\DELL\Desktop\naac 2017\Gallery ppt\p\IMG-20170919-WA0000.jpg"/>
          <p:cNvPicPr>
            <a:picLocks noChangeAspect="1" noChangeArrowheads="1"/>
          </p:cNvPicPr>
          <p:nvPr/>
        </p:nvPicPr>
        <p:blipFill>
          <a:blip r:embed="rId2"/>
          <a:srcRect t="10204"/>
          <a:stretch>
            <a:fillRect/>
          </a:stretch>
        </p:blipFill>
        <p:spPr bwMode="auto">
          <a:xfrm>
            <a:off x="152400" y="2310215"/>
            <a:ext cx="2514600" cy="3709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067" name="Picture 3" descr="C:\Users\DELL\Desktop\naac 2017\Gallery ppt\p\IMG-20170919-WA0007.jpg"/>
          <p:cNvPicPr>
            <a:picLocks noChangeAspect="1" noChangeArrowheads="1"/>
          </p:cNvPicPr>
          <p:nvPr/>
        </p:nvPicPr>
        <p:blipFill>
          <a:blip r:embed="rId3"/>
          <a:srcRect r="4719"/>
          <a:stretch>
            <a:fillRect/>
          </a:stretch>
        </p:blipFill>
        <p:spPr bwMode="auto">
          <a:xfrm>
            <a:off x="2667000" y="2286000"/>
            <a:ext cx="63246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7" name="Picture 6" descr="HE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152400"/>
            <a:ext cx="6858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C:\Users\DELL\Desktop\extra phoyos\Picture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742106"/>
            <a:ext cx="2819400" cy="211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3" name="Picture 3" descr="C:\Users\DELL\Desktop\extra phoyos\Picture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0"/>
            <a:ext cx="8077200" cy="2851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131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28600"/>
            <a:ext cx="8229600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Adolescent Development Program</a:t>
            </a:r>
            <a:br>
              <a:rPr lang="en-US" sz="36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16 Govt. Schools Adopted </a:t>
            </a:r>
          </a:p>
        </p:txBody>
      </p:sp>
      <p:pic>
        <p:nvPicPr>
          <p:cNvPr id="138244" name="Picture 4" descr="C:\Users\DELL\Desktop\extra phoyos\Picture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5675" y="4800600"/>
            <a:ext cx="2828925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5" name="Picture 5" descr="C:\Users\DELL\Desktop\extra phoyos\Picture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2669281"/>
            <a:ext cx="3124199" cy="211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6" name="Picture 6" descr="C:\Users\DELL\Desktop\extra phoyos\Picture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21363" y="2654300"/>
            <a:ext cx="3322637" cy="2146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7" name="Picture 7" descr="C:\Users\DELL\Desktop\extra phoyos\Picture1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654300"/>
            <a:ext cx="2861469" cy="214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248" name="Picture 8" descr="C:\Users\DELL\Desktop\extra phoyos\Picture1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800600"/>
            <a:ext cx="3481600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1\Desktop\WEBSITE DATA\WEB\ANTI DRUG\PCPS SCHOOL ADOPTION PROGRA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1" y="228600"/>
            <a:ext cx="8534400" cy="632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 De-Addiction Rally at “</a:t>
            </a:r>
            <a:r>
              <a:rPr lang="en-US" sz="36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Palasi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Village 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HP\Desktop\extension PCPS\durg deaddict\DSC_6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676400"/>
            <a:ext cx="4573492" cy="3029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HP\Desktop\extension PCPS\durg deaddict\DSC_6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8059"/>
            <a:ext cx="4495800" cy="297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6" name="Picture 5" descr="HE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76200"/>
            <a:ext cx="533400" cy="533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5434013" y="1905000"/>
            <a:ext cx="314246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24</a:t>
            </a:r>
            <a:r>
              <a:rPr lang="en-US" sz="280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September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NSS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Day Celebration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Donation Camp</a:t>
            </a:r>
            <a:b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Red Ribbon Club</a:t>
            </a:r>
          </a:p>
        </p:txBody>
      </p:sp>
      <p:pic>
        <p:nvPicPr>
          <p:cNvPr id="47107" name="Content Placeholder 4" descr="DSC_42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3733800"/>
            <a:ext cx="3581400" cy="236220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108" name="Content Placeholder 5" descr="DSC_423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12660" y="1600200"/>
            <a:ext cx="4902740" cy="3429000"/>
          </a:xfrm>
          <a:effectLst>
            <a:softEdge rad="112500"/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6" name="Picture 5" descr="HEA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3400" y="152400"/>
            <a:ext cx="6858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/>
          <p:cNvSpPr/>
          <p:nvPr/>
        </p:nvSpPr>
        <p:spPr>
          <a:xfrm>
            <a:off x="4243659" y="5486400"/>
            <a:ext cx="4824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NSS Volunteers 14</a:t>
            </a:r>
            <a:r>
              <a:rPr lang="en-US" sz="3600" baseline="30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June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5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5" descr="IMG-20170617-WA0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1" name="Content Placeholder 3" descr="IMG-20161219-WA000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Content Placeholder 3" descr="IMG-20161219-WA000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17" descr="D:\Others\E\Photos 13-10-2012\JOY OF GIVING\DSC_6377.JPG"/>
          <p:cNvPicPr>
            <a:picLocks noChangeAspect="1" noChangeArrowheads="1"/>
          </p:cNvPicPr>
          <p:nvPr/>
        </p:nvPicPr>
        <p:blipFill>
          <a:blip r:embed="rId5"/>
          <a:srcRect l="4694" r="12996"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2286000" y="1905000"/>
            <a:ext cx="457200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Arial" pitchFamily="34" charset="0"/>
              </a:rPr>
              <a:t>“JOY OF GIVING”</a:t>
            </a:r>
            <a:r>
              <a:rPr lang="en-US" sz="2800" kern="0" dirty="0">
                <a:solidFill>
                  <a:schemeClr val="tx2"/>
                </a:solidFill>
                <a:ea typeface="Arial" pitchFamily="34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Arial" pitchFamily="34" charset="0"/>
              </a:rPr>
            </a:br>
            <a:endParaRPr lang="en-US" sz="2800" dirty="0">
              <a:ea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2688" y="3244850"/>
            <a:ext cx="4176712" cy="954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</a:rPr>
              <a:t>Organized by 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 pitchFamily="34" charset="0"/>
              </a:rPr>
              <a:t>NSS Girls &amp; Boys Units</a:t>
            </a:r>
            <a:endParaRPr lang="en-US" sz="2800" b="1" dirty="0">
              <a:solidFill>
                <a:schemeClr val="bg1"/>
              </a:solidFill>
              <a:ea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14288" y="0"/>
            <a:ext cx="9144001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DELL\Desktop\nsss p\IMG-20171115-WA0232.jpg"/>
          <p:cNvPicPr>
            <a:picLocks noChangeAspect="1" noChangeArrowheads="1"/>
          </p:cNvPicPr>
          <p:nvPr/>
        </p:nvPicPr>
        <p:blipFill>
          <a:blip r:embed="rId2"/>
          <a:srcRect l="12195"/>
          <a:stretch>
            <a:fillRect/>
          </a:stretch>
        </p:blipFill>
        <p:spPr bwMode="auto">
          <a:xfrm>
            <a:off x="0" y="19050"/>
            <a:ext cx="2743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3" name="Picture 3" descr="C:\Users\DELL\Desktop\nsss p\IMG-20171115-WA02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9050"/>
            <a:ext cx="18288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4" name="Picture 5" descr="C:\Users\DELL\Desktop\nsss p\IMG-20171116-WA0039.jpg"/>
          <p:cNvPicPr>
            <a:picLocks noChangeAspect="1" noChangeArrowheads="1"/>
          </p:cNvPicPr>
          <p:nvPr/>
        </p:nvPicPr>
        <p:blipFill>
          <a:blip r:embed="rId4"/>
          <a:srcRect l="9756"/>
          <a:stretch>
            <a:fillRect/>
          </a:stretch>
        </p:blipFill>
        <p:spPr bwMode="auto">
          <a:xfrm>
            <a:off x="2743200" y="19050"/>
            <a:ext cx="28194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5" name="Picture 6" descr="C:\Users\DELL\Desktop\nsss p\IMG-20171116-WA00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30505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6" name="Picture 7" descr="C:\Users\DELL\Desktop\nsss p\IMG-20171116-WA00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362200"/>
            <a:ext cx="39624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7" name="Picture 8" descr="C:\Users\DELL\Desktop\nsss p\IMG-20171116-WA0076.jpg"/>
          <p:cNvPicPr>
            <a:picLocks noChangeAspect="1" noChangeArrowheads="1"/>
          </p:cNvPicPr>
          <p:nvPr/>
        </p:nvPicPr>
        <p:blipFill>
          <a:blip r:embed="rId7"/>
          <a:srcRect b="13008"/>
          <a:stretch>
            <a:fillRect/>
          </a:stretch>
        </p:blipFill>
        <p:spPr bwMode="auto">
          <a:xfrm>
            <a:off x="7086600" y="2362200"/>
            <a:ext cx="2057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8" name="Picture 9" descr="C:\Users\DELL\Desktop\nsss p\IMG-20171116-WA008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72350" y="0"/>
            <a:ext cx="17716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9" name="Picture 10" descr="C:\Users\DELL\Desktop\nsss p\IMG-20171116-WA0129.jpg"/>
          <p:cNvPicPr>
            <a:picLocks noChangeAspect="1" noChangeArrowheads="1"/>
          </p:cNvPicPr>
          <p:nvPr/>
        </p:nvPicPr>
        <p:blipFill>
          <a:blip r:embed="rId9"/>
          <a:srcRect t="6667" b="10001"/>
          <a:stretch>
            <a:fillRect/>
          </a:stretch>
        </p:blipFill>
        <p:spPr bwMode="auto">
          <a:xfrm>
            <a:off x="5562600" y="4619625"/>
            <a:ext cx="35814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0" name="Picture 11" descr="C:\Users\DELL\Desktop\nsss p\IMG-20171113-WA0027.jpg"/>
          <p:cNvPicPr>
            <a:picLocks noChangeAspect="1" noChangeArrowheads="1"/>
          </p:cNvPicPr>
          <p:nvPr/>
        </p:nvPicPr>
        <p:blipFill>
          <a:blip r:embed="rId10"/>
          <a:srcRect t="19737"/>
          <a:stretch>
            <a:fillRect/>
          </a:stretch>
        </p:blipFill>
        <p:spPr bwMode="auto">
          <a:xfrm>
            <a:off x="3500438" y="4606925"/>
            <a:ext cx="206216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1" name="Picture 12" descr="C:\Users\DELL\Desktop\nsss p\IMG-20171113-WA0031.jpg"/>
          <p:cNvPicPr>
            <a:picLocks noChangeAspect="1" noChangeArrowheads="1"/>
          </p:cNvPicPr>
          <p:nvPr/>
        </p:nvPicPr>
        <p:blipFill>
          <a:blip r:embed="rId11"/>
          <a:srcRect b="10226"/>
          <a:stretch>
            <a:fillRect/>
          </a:stretch>
        </p:blipFill>
        <p:spPr bwMode="auto">
          <a:xfrm>
            <a:off x="0" y="4622800"/>
            <a:ext cx="1905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2" name="Picture 13" descr="C:\Users\DELL\Desktop\nsss p\IMG-20171115-WA0067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05000" y="4622800"/>
            <a:ext cx="16764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sp>
        <p:nvSpPr>
          <p:cNvPr id="18" name="Rectangle 17"/>
          <p:cNvSpPr/>
          <p:nvPr/>
        </p:nvSpPr>
        <p:spPr>
          <a:xfrm rot="20841350">
            <a:off x="79375" y="2205038"/>
            <a:ext cx="883920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kern="0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Arial" pitchFamily="34" charset="0"/>
              </a:rPr>
              <a:t>“Promotion of Plantation”</a:t>
            </a:r>
            <a:r>
              <a:rPr lang="en-US" sz="2800" kern="0" dirty="0">
                <a:solidFill>
                  <a:schemeClr val="tx2"/>
                </a:solidFill>
                <a:ea typeface="Arial" pitchFamily="34" charset="0"/>
              </a:rPr>
              <a:t/>
            </a:r>
            <a:br>
              <a:rPr lang="en-US" sz="2800" kern="0" dirty="0">
                <a:solidFill>
                  <a:schemeClr val="tx2"/>
                </a:solidFill>
                <a:ea typeface="Arial" pitchFamily="34" charset="0"/>
              </a:rPr>
            </a:br>
            <a:endParaRPr lang="en-US" sz="2800" dirty="0">
              <a:ea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Yoga Day at PCPS</a:t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NSS volunteers</a:t>
            </a:r>
          </a:p>
        </p:txBody>
      </p:sp>
      <p:pic>
        <p:nvPicPr>
          <p:cNvPr id="44036" name="Content Placeholder 7" descr="DSC_071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21399553">
            <a:off x="4930265" y="3753312"/>
            <a:ext cx="3915205" cy="2880790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IN"/>
          </a:p>
        </p:txBody>
      </p:sp>
      <p:pic>
        <p:nvPicPr>
          <p:cNvPr id="6" name="Picture 5" descr="HEA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152400"/>
            <a:ext cx="685800" cy="76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7831" name="Picture 7" descr="D:\NSS Camp sukhisewaniya 12to18 Nov 2017\PCPS NSS- PU copy\DSC_07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9629">
            <a:off x="456267" y="1298714"/>
            <a:ext cx="4363352" cy="304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1300505" y="5042989"/>
            <a:ext cx="1941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21</a:t>
            </a:r>
            <a:r>
              <a:rPr lang="en-US" sz="3600" baseline="30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June </a:t>
            </a:r>
            <a:endParaRPr lang="en-US" sz="3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5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137</Words>
  <Application>Microsoft Office PowerPoint</Application>
  <PresentationFormat>On-screen Show (4:3)</PresentationFormat>
  <Paragraphs>29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Slide 1</vt:lpstr>
      <vt:lpstr>Adolescent Development Program 16 Govt. Schools Adopted </vt:lpstr>
      <vt:lpstr>Slide 3</vt:lpstr>
      <vt:lpstr>Slide 4</vt:lpstr>
      <vt:lpstr>Drug De-Addiction Rally at “Palasi” Village </vt:lpstr>
      <vt:lpstr>Blood Donation Camp  with Red Ribbon Club</vt:lpstr>
      <vt:lpstr>Slide 7</vt:lpstr>
      <vt:lpstr>Slide 8</vt:lpstr>
      <vt:lpstr>World Yoga Day at PCPS for NSS volunteers</vt:lpstr>
      <vt:lpstr>World Environment Day Celebration at PCPS</vt:lpstr>
      <vt:lpstr>Facilities for Extra –Curricular activities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user1</cp:lastModifiedBy>
  <cp:revision>17</cp:revision>
  <dcterms:created xsi:type="dcterms:W3CDTF">2006-08-16T00:00:00Z</dcterms:created>
  <dcterms:modified xsi:type="dcterms:W3CDTF">2020-12-22T04:11:04Z</dcterms:modified>
</cp:coreProperties>
</file>